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6" r:id="rId2"/>
    <p:sldId id="319" r:id="rId3"/>
    <p:sldId id="320" r:id="rId4"/>
    <p:sldId id="322" r:id="rId5"/>
    <p:sldId id="321" r:id="rId6"/>
    <p:sldId id="323" r:id="rId7"/>
    <p:sldId id="324" r:id="rId8"/>
    <p:sldId id="325" r:id="rId9"/>
    <p:sldId id="326" r:id="rId10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99BD"/>
    <a:srgbClr val="E70308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039" autoAdjust="0"/>
    <p:restoredTop sz="93122" autoAdjust="0"/>
  </p:normalViewPr>
  <p:slideViewPr>
    <p:cSldViewPr>
      <p:cViewPr varScale="1">
        <p:scale>
          <a:sx n="68" d="100"/>
          <a:sy n="68" d="100"/>
        </p:scale>
        <p:origin x="-4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6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DE98E2A-C3EB-4622-89FA-A29850C603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D8C0849-D0F5-40EB-8E93-42D36108D5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743200" y="1676400"/>
            <a:ext cx="5715000" cy="2209800"/>
          </a:xfrm>
        </p:spPr>
        <p:txBody>
          <a:bodyPr anchor="t"/>
          <a:lstStyle>
            <a:lvl1pPr algn="ctr">
              <a:defRPr sz="4800"/>
            </a:lvl1pPr>
          </a:lstStyle>
          <a:p>
            <a:r>
              <a:rPr lang="en-CA"/>
              <a:t/>
            </a:r>
            <a:br>
              <a:rPr lang="en-CA"/>
            </a:br>
            <a:r>
              <a:rPr lang="en-CA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267200"/>
            <a:ext cx="57150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EC241-296E-4FDE-897A-F2B2BBECCF74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0F4BC-8F3E-4788-B1A8-F1CC6D778489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578FE-7C9D-46B5-B0DF-8B52C9D6A7DA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5A9A9-EA28-4520-AF98-6F064F3F8CDD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5648C-5B3E-4A96-9B03-7A2CD772E815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7B823-B02E-43D1-9DBD-0790F6805A61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5790E-73D3-4910-AB8E-C9B974703687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412DA-C477-4363-ABDC-021A963C37EF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943E1-12D1-42BC-ACE9-B65B6B732857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51266-0708-4563-AE2F-6A95F3DD8A92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09C95-6241-429A-8E29-798A04F273DA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776D9927-DE77-4FE5-B2C7-39938E4C4ED5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47114" name="Rectangle 10"/>
          <p:cNvSpPr>
            <a:spLocks noChangeArrowheads="1"/>
          </p:cNvSpPr>
          <p:nvPr userDrawn="1"/>
        </p:nvSpPr>
        <p:spPr bwMode="auto">
          <a:xfrm>
            <a:off x="360363" y="369888"/>
            <a:ext cx="6840537" cy="14287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3199BD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CA" dirty="0">
              <a:cs typeface="+mn-cs"/>
            </a:endParaRPr>
          </a:p>
        </p:txBody>
      </p:sp>
      <p:pic>
        <p:nvPicPr>
          <p:cNvPr id="4104" name="Picture 1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43775" y="-26988"/>
            <a:ext cx="1441450" cy="118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D469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0000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838200"/>
            <a:ext cx="5545137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11"/>
          <p:cNvSpPr>
            <a:spLocks noChangeArrowheads="1"/>
          </p:cNvSpPr>
          <p:nvPr/>
        </p:nvSpPr>
        <p:spPr bwMode="auto">
          <a:xfrm>
            <a:off x="431800" y="5337175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200" dirty="0" smtClean="0">
                <a:solidFill>
                  <a:srgbClr val="0D469B"/>
                </a:solidFill>
                <a:latin typeface="Book Antiqua" charset="0"/>
              </a:rPr>
              <a:t>Orienteering:  Blazing Our Trail</a:t>
            </a:r>
            <a:endParaRPr lang="en-US" sz="4200" dirty="0">
              <a:solidFill>
                <a:srgbClr val="0D469B"/>
              </a:solidFill>
              <a:latin typeface="Book Antiqu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Goals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3600" dirty="0" smtClean="0"/>
              <a:t>Develop a strategy to create open tasks related to proportional reasoning in order to differentiate instruction.</a:t>
            </a:r>
            <a:endParaRPr lang="en-US" sz="3600" dirty="0" smtClean="0"/>
          </a:p>
          <a:p>
            <a:r>
              <a:rPr lang="en-CA" sz="3600" dirty="0" smtClean="0"/>
              <a:t>Develop strategies to create appropriate scaffolding questions.</a:t>
            </a:r>
            <a:endParaRPr lang="en-US" sz="3600" dirty="0" smtClean="0"/>
          </a:p>
          <a:p>
            <a:pPr eaLnBrk="1" hangingPunct="1"/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Bansho - Consolidation of Learning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Bansho is a way to share student work and to acknowledge the continuum of learning.</a:t>
            </a:r>
          </a:p>
          <a:p>
            <a:r>
              <a:rPr lang="en-US" dirty="0" smtClean="0"/>
              <a:t>We will use your work from this morning’s session to collaboratively Bansho our learning.</a:t>
            </a:r>
          </a:p>
          <a:p>
            <a:r>
              <a:rPr lang="en-US" dirty="0" smtClean="0"/>
              <a:t>Have you experienced Bansho?  What are your thoughts?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Refresher…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 watching this clip, please consider the following statement:  “Some ambiguity in questions is useful to initiate a richer conversation”.  How is this illustrated in this clip?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Documents and Settings\cchaput\Local Settings\Temporary Internet Files\Content.IE5\DG8LDGRM\dglxasset[13].asp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4500570"/>
            <a:ext cx="1382573" cy="1792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 &amp; Scaffolding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953000"/>
          </a:xfrm>
        </p:spPr>
        <p:txBody>
          <a:bodyPr/>
          <a:lstStyle/>
          <a:p>
            <a:r>
              <a:rPr lang="en-US" dirty="0" smtClean="0"/>
              <a:t>The following question is based on BIN 3 </a:t>
            </a:r>
          </a:p>
          <a:p>
            <a:r>
              <a:rPr lang="en-US" sz="2400" i="1" dirty="0" smtClean="0"/>
              <a:t>“There are many equivalent representations for a number or numerical relationship.  Each representation may emphasize something different about that number or relationship.”</a:t>
            </a:r>
          </a:p>
          <a:p>
            <a:endParaRPr lang="en-US" sz="2400" i="1" dirty="0" smtClean="0"/>
          </a:p>
          <a:p>
            <a:r>
              <a:rPr lang="en-US" dirty="0" smtClean="0"/>
              <a:t>Our learning goal is that students will investigate that a percent is a special type of ratio where a part is compared to a whole, and the whole is 100.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 &amp; Scaffolding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Fill in the blanks to make this statement true.</a:t>
            </a:r>
          </a:p>
          <a:p>
            <a:pPr algn="ctr">
              <a:buNone/>
            </a:pPr>
            <a:r>
              <a:rPr lang="en-US" dirty="0" smtClean="0"/>
              <a:t>72 is ____% of ____.</a:t>
            </a:r>
          </a:p>
          <a:p>
            <a:pPr>
              <a:buNone/>
            </a:pPr>
            <a:r>
              <a:rPr lang="en-US" dirty="0" smtClean="0"/>
              <a:t>Work on this open question with a partner or small group.</a:t>
            </a:r>
          </a:p>
          <a:p>
            <a:pPr>
              <a:buNone/>
            </a:pPr>
            <a:r>
              <a:rPr lang="en-US" dirty="0" smtClean="0"/>
              <a:t>Please show all your thinking on chart paper in preparation for a Bansho.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 &amp; Scaffolding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assume that you have identified students who are struggling with the problem.</a:t>
            </a:r>
          </a:p>
          <a:p>
            <a:r>
              <a:rPr lang="en-US" dirty="0" smtClean="0"/>
              <a:t>With a partner, write some scaffolding questions that you could ask to support student learning.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 &amp; Scaffolding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assume that you have identified students who are struggling with the problem.</a:t>
            </a:r>
          </a:p>
          <a:p>
            <a:r>
              <a:rPr lang="en-US" dirty="0" smtClean="0"/>
              <a:t>With a partner, write some scaffolding questions that you could ask to support student learning.</a:t>
            </a:r>
          </a:p>
          <a:p>
            <a:r>
              <a:rPr lang="en-US" dirty="0" smtClean="0"/>
              <a:t>Think-Pair-Square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Quiet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two postcards:  one to yourself, reminding yourself of a great idea that you really want to try </a:t>
            </a:r>
            <a:r>
              <a:rPr lang="en-US" dirty="0" smtClean="0"/>
              <a:t>this year, and one to your administrator or a colleague at your school, telling them about your experience at Math CAMPPP.  </a:t>
            </a:r>
            <a:endParaRPr lang="en-US" dirty="0" smtClean="0"/>
          </a:p>
          <a:p>
            <a:r>
              <a:rPr lang="en-US" dirty="0" smtClean="0"/>
              <a:t>Include addresses as these will be stamped and sent after CAMPPP is over.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 descr="C:\Documents and Settings\cchaput\Local Settings\Temporary Internet Files\Content.IE5\FLL58I53\MC910215926[2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500042"/>
            <a:ext cx="1357322" cy="1367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2992&quot;&gt;&lt;property id=&quot;20148&quot; value=&quot;5&quot;/&gt;&lt;property id=&quot;20300&quot; value=&quot;Slide 2&quot;/&gt;&lt;property id=&quot;20307&quot; value=&quot;319&quot;/&gt;&lt;/object&gt;&lt;/object&gt;&lt;/object&gt;&lt;/database&gt;"/>
</p:tagLst>
</file>

<file path=ppt/theme/theme1.xml><?xml version="1.0" encoding="utf-8"?>
<a:theme xmlns:a="http://schemas.openxmlformats.org/drawingml/2006/main" name="CLIPSpresentation">
  <a:themeElements>
    <a:clrScheme name="CLIPS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LIPSpresentatio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IPS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PS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PS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1745</TotalTime>
  <Words>359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CLIPSpresentation</vt:lpstr>
      <vt:lpstr>Slide 1</vt:lpstr>
      <vt:lpstr>Session Goals</vt:lpstr>
      <vt:lpstr>Bansho - Consolidation of Learning</vt:lpstr>
      <vt:lpstr>A Little Refresher…</vt:lpstr>
      <vt:lpstr>Open Questions &amp; Scaffolding</vt:lpstr>
      <vt:lpstr>Open Questions &amp; Scaffolding</vt:lpstr>
      <vt:lpstr>Open Questions &amp; Scaffolding</vt:lpstr>
      <vt:lpstr>Open Questions &amp; Scaffolding</vt:lpstr>
      <vt:lpstr>Quiet Time</vt:lpstr>
    </vt:vector>
  </TitlesOfParts>
  <Company>Simcoe County District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PSteele</dc:creator>
  <cp:lastModifiedBy>cchaput</cp:lastModifiedBy>
  <cp:revision>135</cp:revision>
  <dcterms:created xsi:type="dcterms:W3CDTF">2008-01-22T18:09:47Z</dcterms:created>
  <dcterms:modified xsi:type="dcterms:W3CDTF">2010-08-19T17:59:50Z</dcterms:modified>
</cp:coreProperties>
</file>